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2ECD-72C3-4F33-9BC7-848C2E79D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C00D9-B7ED-4C4C-A17F-18CCAA56C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547FD-493B-4FE7-99E1-05D6B087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C5E12-C6BD-44DF-9090-BA3D7555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D5F4-1AB7-41FE-BFA4-772A0713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BF96-FA4B-47D6-8F63-529047F6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62F69-4A07-4833-B85D-D943C8298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1CEA6-51DC-4966-84AA-EADF6E59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083E-16F7-457D-AB05-758B2293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12EF5-8F08-4CEC-A9C5-C543715F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9E9C48-B891-41BE-9D92-B540EC795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BCCB6-03D8-4587-9511-1BE590D53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6DD0A-04B4-4174-892E-627C127D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E7EDA-4C11-4B05-B942-0908BE46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08174-D140-4005-BC8B-A2490F90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3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DC78-B403-4DE9-91F3-225B8058F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8FB2-C308-4C30-8AD1-429EA0321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A7325-01F2-4D41-AD8D-78708CA9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B9046-901E-4455-A865-830CE05B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052CD-FBEB-4692-9E16-86141272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4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6EB6-D75A-45E3-8507-44817882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FF566-9DA4-4BE9-A9B5-6B73B1CD2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AB26-727A-4B9E-BDFE-F5B203EC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F993-22A3-46D8-9285-4710DC0A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84126-56FA-49A9-A8F0-79A3B14B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3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C4359-C202-4B22-8F45-0891A8B5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60B38-93B1-471A-A5AC-C1020ECA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26B8E-6272-4F33-8F6B-F8EAB2549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26C6D-7511-4F78-A653-F9DD8B8A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E5AFF-749D-4E64-9FF2-E386622C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0A392-CA8B-4EF7-B810-FFB8668F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019C-D257-4687-86D7-BBBDD7AB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47511-79D1-4C9B-B28B-A18B074DD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3688C-D3FB-4AFB-BC06-4B4032CA8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36EF3-7FCC-4415-8CB1-1DB7C37B1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0FE04-F76C-40BB-8A39-A3E27C5C4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8D4CBC-D693-495F-8E32-7ABBA91A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7584D-1BA2-41E8-9D9F-7B9378B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0F5FD-FDEA-4452-9822-06FE20C3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3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8F41-824B-4FAC-81A8-DA4A04CB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F57E7-237C-4628-B4E6-A247F195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C91B3-6B50-4D1A-83B6-84AFBDC1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C898D-C8E4-4D6C-8AE9-B7707BA2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1B2FC-A50A-454B-A184-E633CE34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FE0CF-DEA0-4AEE-A715-853D3E28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9C350-F854-45DF-B683-5589EEB9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4EA3-9827-4F10-8582-9F41A703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926E-4C3D-4392-A55C-BECC35E57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67402-B14D-46D6-8E8A-8249E7F0B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DA53B-EC60-4949-B430-2CE40AF1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AF7BC-BB0C-4FEB-A83F-0B494830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F3DC0-B1A9-42E1-AE9A-97822EA6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1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5726-ACC2-4EB7-92E6-A45E783D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40BA6-FBB4-4260-B6CF-0BFDB4627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2DB02-664D-4E4E-BCF3-75B569C68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76482-8220-452E-BDB9-964E6D66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1457B-E582-4A75-9625-485525F9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CAA36-FE86-4DA1-9CE7-E7A9B877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17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E2C0A-F124-440E-87B7-B0CB07E35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D97BF-4671-453B-B778-993CB4D4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67C45-B18B-42F0-AAF9-C8FB07850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E071-6161-4356-BCD6-4BC415A6A06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6BC2D-BB0C-4DB0-9BB5-3FBBDC681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1A7A-2DC9-420C-B8B6-A193051A8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DD5E-3F17-4DD3-B84A-1A65ADE4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D26D-89D4-480E-825F-C1E214E0B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TPP – SystmOne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2528B-E444-47F3-87BF-1E2A9063B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Hepatitis C –Report Suite</a:t>
            </a:r>
          </a:p>
        </p:txBody>
      </p:sp>
    </p:spTree>
    <p:extLst>
      <p:ext uri="{BB962C8B-B14F-4D97-AF65-F5344CB8AC3E}">
        <p14:creationId xmlns:p14="http://schemas.microsoft.com/office/powerpoint/2010/main" val="125321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28C27-3D17-4FF1-9879-290A2699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070" y="0"/>
            <a:ext cx="9475892" cy="1325563"/>
          </a:xfrm>
        </p:spPr>
        <p:txBody>
          <a:bodyPr>
            <a:normAutofit/>
          </a:bodyPr>
          <a:lstStyle/>
          <a:p>
            <a:r>
              <a:rPr lang="en-GB" dirty="0"/>
              <a:t>How to run the HEP </a:t>
            </a:r>
            <a:r>
              <a:rPr lang="en-GB"/>
              <a:t>C Reports</a:t>
            </a:r>
            <a:endParaRPr lang="en-GB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A4495BB-B8B0-4DB6-82C4-DE1B36B9B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" y="1194874"/>
            <a:ext cx="3160123" cy="487812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8F19-5692-48B5-B2BD-88C46C30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752499"/>
            <a:ext cx="3737582" cy="2322976"/>
          </a:xfrm>
        </p:spPr>
        <p:txBody>
          <a:bodyPr>
            <a:normAutofit/>
          </a:bodyPr>
          <a:lstStyle/>
          <a:p>
            <a:pPr algn="just"/>
            <a:r>
              <a:rPr lang="en-GB" sz="2000" dirty="0"/>
              <a:t>Log in to SystmOne</a:t>
            </a:r>
          </a:p>
          <a:p>
            <a:pPr algn="just"/>
            <a:r>
              <a:rPr lang="en-GB" sz="2000" dirty="0"/>
              <a:t>Click Reporting (along the top)</a:t>
            </a:r>
          </a:p>
          <a:p>
            <a:pPr algn="just"/>
            <a:r>
              <a:rPr lang="en-GB" sz="2000" dirty="0"/>
              <a:t>Click Clinical Reporting</a:t>
            </a:r>
          </a:p>
        </p:txBody>
      </p:sp>
    </p:spTree>
    <p:extLst>
      <p:ext uri="{BB962C8B-B14F-4D97-AF65-F5344CB8AC3E}">
        <p14:creationId xmlns:p14="http://schemas.microsoft.com/office/powerpoint/2010/main" val="1049489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28C27-3D17-4FF1-9879-290A2699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070" y="0"/>
            <a:ext cx="9475892" cy="1325563"/>
          </a:xfrm>
        </p:spPr>
        <p:txBody>
          <a:bodyPr>
            <a:normAutofit/>
          </a:bodyPr>
          <a:lstStyle/>
          <a:p>
            <a:r>
              <a:rPr lang="en-GB" dirty="0"/>
              <a:t>Running the Hep C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8F19-5692-48B5-B2BD-88C46C30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786" y="2752499"/>
            <a:ext cx="4706395" cy="23229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sz="2000" dirty="0"/>
              <a:t>Locate the folder down the left side called ‘HEP C – Reporting / Template’</a:t>
            </a:r>
          </a:p>
          <a:p>
            <a:pPr algn="just"/>
            <a:r>
              <a:rPr lang="en-GB" sz="2000" dirty="0"/>
              <a:t>Inside this folder is another called ‘Hep C Reporting’</a:t>
            </a:r>
          </a:p>
          <a:p>
            <a:pPr algn="just"/>
            <a:r>
              <a:rPr lang="en-GB" sz="2000" dirty="0"/>
              <a:t>Click on this folder to see various reports that can be run to show different cohorts of patients</a:t>
            </a:r>
          </a:p>
          <a:p>
            <a:pPr algn="just"/>
            <a:r>
              <a:rPr lang="en-GB" sz="2000" dirty="0"/>
              <a:t>Choose a report you want to run and right click the report and click ‘Run’</a:t>
            </a:r>
          </a:p>
          <a:p>
            <a:pPr algn="just"/>
            <a:r>
              <a:rPr lang="en-GB" sz="2000" dirty="0"/>
              <a:t>Once the reports have finished – right click and click ‘show patients’ to see the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2A6B5-9D06-4E32-83DE-103B6A242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536" y="1188076"/>
            <a:ext cx="2067651" cy="21431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AAE8DB-F9D6-415D-83D1-8E439EA2A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536" y="3503052"/>
            <a:ext cx="2067651" cy="30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08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28C27-3D17-4FF1-9879-290A2699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070" y="0"/>
            <a:ext cx="9475892" cy="1325563"/>
          </a:xfrm>
        </p:spPr>
        <p:txBody>
          <a:bodyPr>
            <a:normAutofit/>
          </a:bodyPr>
          <a:lstStyle/>
          <a:p>
            <a:r>
              <a:rPr lang="en-GB" dirty="0"/>
              <a:t>Run the ‘At Risk’ patients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8F19-5692-48B5-B2BD-88C46C30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786" y="2752499"/>
            <a:ext cx="4706395" cy="23229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2000" dirty="0"/>
              <a:t>Locate the folder down the left side called ‘HEP C – Reporting / Template’</a:t>
            </a:r>
          </a:p>
          <a:p>
            <a:pPr algn="just"/>
            <a:r>
              <a:rPr lang="en-GB" sz="2000" dirty="0"/>
              <a:t>Inside this folder is another called ‘Hep C Reporting’</a:t>
            </a:r>
          </a:p>
          <a:p>
            <a:pPr algn="just"/>
            <a:r>
              <a:rPr lang="en-GB" sz="2000" dirty="0"/>
              <a:t>Right click on the ‘At Risk’ report and choose run</a:t>
            </a:r>
          </a:p>
          <a:p>
            <a:pPr algn="just"/>
            <a:r>
              <a:rPr lang="en-GB" sz="2000" dirty="0"/>
              <a:t>Once the reports have finished – right click and click ‘show patients’ to see the results</a:t>
            </a:r>
          </a:p>
          <a:p>
            <a:pPr algn="just"/>
            <a:r>
              <a:rPr lang="en-GB" sz="2000" dirty="0"/>
              <a:t>This will give you a list of patients who are in the At risk category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6B7E8F-6701-4E8A-A660-4FDBA83B0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538" y="1387697"/>
            <a:ext cx="2329317" cy="447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14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28C27-3D17-4FF1-9879-290A2699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996" y="-360218"/>
            <a:ext cx="9475892" cy="1325563"/>
          </a:xfrm>
        </p:spPr>
        <p:txBody>
          <a:bodyPr>
            <a:normAutofit/>
          </a:bodyPr>
          <a:lstStyle/>
          <a:p>
            <a:r>
              <a:rPr lang="en-GB" dirty="0"/>
              <a:t>Breakdown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8F19-5692-48B5-B2BD-88C46C30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933" y="965345"/>
            <a:ext cx="4706395" cy="514912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/>
              <a:t>If you require to breakdown the results from the report. For example to see what codes are present in the patients record for them to appear in the results.</a:t>
            </a:r>
          </a:p>
          <a:p>
            <a:pPr algn="just"/>
            <a:r>
              <a:rPr lang="en-GB" sz="2000" dirty="0"/>
              <a:t>Right click the report you want to breakdown and click ‘breakdown results’</a:t>
            </a:r>
          </a:p>
          <a:p>
            <a:pPr algn="just"/>
            <a:r>
              <a:rPr lang="en-GB" sz="2000" dirty="0"/>
              <a:t>Depending on the report the number of breakdown options will change. In this example (high risk) we can breakdown each of the read codes in the reports – open each folder down the left hand side and click coded entries, then tick read code. Do this for all folders then click refresh at the top. </a:t>
            </a:r>
          </a:p>
          <a:p>
            <a:pPr algn="just"/>
            <a:r>
              <a:rPr lang="en-GB" sz="2000" dirty="0"/>
              <a:t>This will breakdown the results to patients and the codes. You can now right click on any group you want to see and choose ‘show patients’</a:t>
            </a:r>
          </a:p>
        </p:txBody>
      </p:sp>
      <p:pic>
        <p:nvPicPr>
          <p:cNvPr id="1026" name="Picture 2" descr="C:\Users\bperr\AppData\Local\Temp\SNAGHTML5ee7b04.PNG">
            <a:extLst>
              <a:ext uri="{FF2B5EF4-FFF2-40B4-BE49-F238E27FC236}">
                <a16:creationId xmlns:a16="http://schemas.microsoft.com/office/drawing/2014/main" id="{D47443DC-E32C-4BB6-8A3C-26FA81BF6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72" y="125257"/>
            <a:ext cx="987208" cy="260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88146C-A5C2-4B9D-8AC5-A07934480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479" y="1325563"/>
            <a:ext cx="1787733" cy="492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11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TPP – SystmOne </vt:lpstr>
      <vt:lpstr>How to run the HEP C Reports</vt:lpstr>
      <vt:lpstr>Running the Hep C Reports</vt:lpstr>
      <vt:lpstr>Run the ‘At Risk’ patients report</vt:lpstr>
      <vt:lpstr>Breakdown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TPP – SystmOne</dc:title>
  <dc:creator>brad perrow</dc:creator>
  <cp:lastModifiedBy>brad perrow</cp:lastModifiedBy>
  <cp:revision>8</cp:revision>
  <dcterms:created xsi:type="dcterms:W3CDTF">2019-04-10T12:44:30Z</dcterms:created>
  <dcterms:modified xsi:type="dcterms:W3CDTF">2020-01-13T15:42:13Z</dcterms:modified>
</cp:coreProperties>
</file>