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5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772ECD-72C3-4F33-9BC7-848C2E79D6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6C00D9-B7ED-4C4C-A17F-18CCAA56C3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7547FD-493B-4FE7-99E1-05D6B0870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C5E12-C6BD-44DF-9090-BA3D7555C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5D5F4-1AB7-41FE-BFA4-772A0713F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142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0BF96-FA4B-47D6-8F63-529047F6F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462F69-4A07-4833-B85D-D943C82985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21CEA6-51DC-4966-84AA-EADF6E597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F083E-16F7-457D-AB05-758B2293B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12EF5-8F08-4CEC-A9C5-C543715F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9E9C48-B891-41BE-9D92-B540EC795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FBCCB6-03D8-4587-9511-1BE590D53B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6DD0A-04B4-4174-892E-627C127D5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E7EDA-4C11-4B05-B942-0908BE4638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D08174-D140-4005-BC8B-A2490F90D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0321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3DC78-B403-4DE9-91F3-225B8058F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58FB2-C308-4C30-8AD1-429EA0321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AA7325-01F2-4D41-AD8D-78708CA91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B9046-901E-4455-A865-830CE05B3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4052CD-FBEB-4692-9E16-861412725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1947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A6EB6-D75A-45E3-8507-44817882A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4FF566-9DA4-4BE9-A9B5-6B73B1CD26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AAB26-727A-4B9E-BDFE-F5B203ECF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B0F993-22A3-46D8-9285-4710DC0AF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84126-56FA-49A9-A8F0-79A3B14B7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832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CC4359-C202-4B22-8F45-0891A8B53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60B38-93B1-471A-A5AC-C1020ECA70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026B8E-6272-4F33-8F6B-F8EAB2549E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F26C6D-7511-4F78-A653-F9DD8B8A9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7E5AFF-749D-4E64-9FF2-E386622CC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0A392-CA8B-4EF7-B810-FFB8668F2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9779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7019C-D257-4687-86D7-BBBDD7ABAF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D47511-79D1-4C9B-B28B-A18B074DD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D3688C-D3FB-4AFB-BC06-4B4032CA8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C36EF3-7FCC-4415-8CB1-1DB7C37B16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20FE04-F76C-40BB-8A39-A3E27C5C4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8D4CBC-D693-495F-8E32-7ABBA91A3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607584D-1BA2-41E8-9D9F-7B9378BC8F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8F0F5FD-FDEA-4452-9822-06FE20C33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0534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18F41-824B-4FAC-81A8-DA4A04CB3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6F57E7-237C-4628-B4E6-A247F195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6C91B3-6B50-4D1A-83B6-84AFBDC10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9C898D-C8E4-4D6C-8AE9-B7707BA2E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11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F1B2FC-A50A-454B-A184-E633CE343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0FE0CF-DEA0-4AEE-A715-853D3E28A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19C350-F854-45DF-B683-5589EEB95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53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64EA3-9827-4F10-8582-9F41A7030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5926E-4C3D-4392-A55C-BECC35E57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867402-B14D-46D6-8E8A-8249E7F0B1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ADA53B-EC60-4949-B430-2CE40AF11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AF7BC-BB0C-4FEB-A83F-0B4948305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2F3DC0-B1A9-42E1-AE9A-97822EA6B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314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05726-ACC2-4EB7-92E6-A45E783D0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840BA6-FBB4-4260-B6CF-0BFDB4627E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D2DB02-664D-4E4E-BCF3-75B569C686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E76482-8220-452E-BDB9-964E6D665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B1457B-E582-4A75-9625-485525F9D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CAA36-FE86-4DA1-9CE7-E7A9B8775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17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3E2C0A-F124-440E-87B7-B0CB07E35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9D97BF-4671-453B-B778-993CB4D4B1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F67C45-B18B-42F0-AAF9-C8FB078508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2E071-6161-4356-BCD6-4BC415A6A064}" type="datetimeFigureOut">
              <a:rPr lang="en-GB" smtClean="0"/>
              <a:t>13/01/2020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B6BC2D-BB0C-4DB0-9BB5-3FBBDC681B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D91A7A-2DC9-420C-B8B6-A193051A8C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DDD5E-3F17-4DD3-B84A-1A65ADE47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252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BD26D-89D4-480E-825F-C1E214E0BE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TPP – SystmOne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F2528B-E444-47F3-87BF-1E2A9063B8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Hepatitis C –Report Suite</a:t>
            </a:r>
          </a:p>
        </p:txBody>
      </p:sp>
    </p:spTree>
    <p:extLst>
      <p:ext uri="{BB962C8B-B14F-4D97-AF65-F5344CB8AC3E}">
        <p14:creationId xmlns:p14="http://schemas.microsoft.com/office/powerpoint/2010/main" val="1253211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828C27-3D17-4FF1-9879-290A2699E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070" y="0"/>
            <a:ext cx="9475892" cy="1325563"/>
          </a:xfrm>
        </p:spPr>
        <p:txBody>
          <a:bodyPr>
            <a:normAutofit/>
          </a:bodyPr>
          <a:lstStyle/>
          <a:p>
            <a:r>
              <a:rPr lang="en-GB" dirty="0"/>
              <a:t>How to run the HEP </a:t>
            </a:r>
            <a:r>
              <a:rPr lang="en-GB"/>
              <a:t>C Reports</a:t>
            </a:r>
            <a:endParaRPr lang="en-GB" dirty="0"/>
          </a:p>
        </p:txBody>
      </p:sp>
      <p:pic>
        <p:nvPicPr>
          <p:cNvPr id="4" name="Picture 3" descr="A screenshot of a cell phone&#10;&#10;Description automatically generated">
            <a:extLst>
              <a:ext uri="{FF2B5EF4-FFF2-40B4-BE49-F238E27FC236}">
                <a16:creationId xmlns:a16="http://schemas.microsoft.com/office/drawing/2014/main" id="{BA4495BB-B8B0-4DB6-82C4-DE1B36B9B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060" y="1194874"/>
            <a:ext cx="3160123" cy="487812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58F19-5692-48B5-B2BD-88C46C30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2752499"/>
            <a:ext cx="3737582" cy="2322976"/>
          </a:xfrm>
        </p:spPr>
        <p:txBody>
          <a:bodyPr>
            <a:normAutofit/>
          </a:bodyPr>
          <a:lstStyle/>
          <a:p>
            <a:pPr algn="just"/>
            <a:r>
              <a:rPr lang="en-GB" sz="2000" dirty="0"/>
              <a:t>Log in to SystmOne</a:t>
            </a:r>
          </a:p>
          <a:p>
            <a:pPr algn="just"/>
            <a:r>
              <a:rPr lang="en-GB" sz="2000" dirty="0"/>
              <a:t>Click Reporting (along the top)</a:t>
            </a:r>
          </a:p>
          <a:p>
            <a:pPr algn="just"/>
            <a:r>
              <a:rPr lang="en-GB" sz="2000" dirty="0"/>
              <a:t>Click Clinical Reporting</a:t>
            </a:r>
          </a:p>
        </p:txBody>
      </p:sp>
    </p:spTree>
    <p:extLst>
      <p:ext uri="{BB962C8B-B14F-4D97-AF65-F5344CB8AC3E}">
        <p14:creationId xmlns:p14="http://schemas.microsoft.com/office/powerpoint/2010/main" val="10494893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828C27-3D17-4FF1-9879-290A2699E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070" y="0"/>
            <a:ext cx="9475892" cy="1325563"/>
          </a:xfrm>
        </p:spPr>
        <p:txBody>
          <a:bodyPr>
            <a:normAutofit/>
          </a:bodyPr>
          <a:lstStyle/>
          <a:p>
            <a:r>
              <a:rPr lang="en-GB" dirty="0"/>
              <a:t>Running the Hep C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58F19-5692-48B5-B2BD-88C46C30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786" y="2752499"/>
            <a:ext cx="4706395" cy="2322976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n-GB" sz="2000" dirty="0"/>
              <a:t>Locate the folder down the left side called ‘HEP C – Reporting / Template’</a:t>
            </a:r>
          </a:p>
          <a:p>
            <a:pPr algn="just"/>
            <a:r>
              <a:rPr lang="en-GB" sz="2000" dirty="0"/>
              <a:t>Inside this folder is another called ‘Hep C Reporting’</a:t>
            </a:r>
          </a:p>
          <a:p>
            <a:pPr algn="just"/>
            <a:r>
              <a:rPr lang="en-GB" sz="2000" dirty="0"/>
              <a:t>Click on this folder to see various reports that can be run to show different cohorts of patients</a:t>
            </a:r>
          </a:p>
          <a:p>
            <a:pPr algn="just"/>
            <a:r>
              <a:rPr lang="en-GB" sz="2000" dirty="0"/>
              <a:t>Choose a report you want to run and right click the report and click ‘Run’</a:t>
            </a:r>
          </a:p>
          <a:p>
            <a:pPr algn="just"/>
            <a:r>
              <a:rPr lang="en-GB" sz="2000" dirty="0"/>
              <a:t>Once the reports have finished – right click and click ‘show patients’ to see the results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D2A6B5-9D06-4E32-83DE-103B6A242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12536" y="1188076"/>
            <a:ext cx="2067651" cy="214314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AAAE8DB-F9D6-415D-83D1-8E439EA2A7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12536" y="3503052"/>
            <a:ext cx="2067651" cy="3009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208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828C27-3D17-4FF1-9879-290A2699E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8070" y="0"/>
            <a:ext cx="9475892" cy="1325563"/>
          </a:xfrm>
        </p:spPr>
        <p:txBody>
          <a:bodyPr>
            <a:normAutofit/>
          </a:bodyPr>
          <a:lstStyle/>
          <a:p>
            <a:r>
              <a:rPr lang="en-GB" dirty="0"/>
              <a:t>Run the ‘At Risk’ patients report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58F19-5692-48B5-B2BD-88C46C30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67786" y="2752499"/>
            <a:ext cx="4706395" cy="232297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n-GB" sz="2000" dirty="0"/>
              <a:t>Locate the folder down the left side called ‘HEP C – Reporting / Template’</a:t>
            </a:r>
          </a:p>
          <a:p>
            <a:pPr algn="just"/>
            <a:r>
              <a:rPr lang="en-GB" sz="2000" dirty="0"/>
              <a:t>Inside this folder is another called ‘Hep C Reporting’</a:t>
            </a:r>
          </a:p>
          <a:p>
            <a:pPr algn="just"/>
            <a:r>
              <a:rPr lang="en-GB" sz="2000" dirty="0"/>
              <a:t>Right click on the ‘At Risk’ report and choose run</a:t>
            </a:r>
          </a:p>
          <a:p>
            <a:pPr algn="just"/>
            <a:r>
              <a:rPr lang="en-GB" sz="2000" dirty="0"/>
              <a:t>Once the reports have finished – right click and click ‘show patients’ to see the results</a:t>
            </a:r>
          </a:p>
          <a:p>
            <a:pPr algn="just"/>
            <a:r>
              <a:rPr lang="en-GB" sz="2000" dirty="0"/>
              <a:t>This will give you a list of patients who are in the At risk category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56B7E8F-6701-4E8A-A660-4FDBA83B0F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3538" y="1387697"/>
            <a:ext cx="2329317" cy="447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4142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56C20283-73E0-40EC-8AD8-057F581F64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3FCC729B-E528-40C3-82D3-BA4375575E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960120" y="0"/>
            <a:ext cx="11218661" cy="6858000"/>
          </a:xfrm>
          <a:custGeom>
            <a:avLst/>
            <a:gdLst>
              <a:gd name="connsiteX0" fmla="*/ 0 w 11218661"/>
              <a:gd name="connsiteY0" fmla="*/ 0 h 6858000"/>
              <a:gd name="connsiteX1" fmla="*/ 8042507 w 11218661"/>
              <a:gd name="connsiteY1" fmla="*/ 0 h 6858000"/>
              <a:gd name="connsiteX2" fmla="*/ 11218661 w 11218661"/>
              <a:gd name="connsiteY2" fmla="*/ 6858000 h 6858000"/>
              <a:gd name="connsiteX3" fmla="*/ 0 w 11218661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18661" h="6858000">
                <a:moveTo>
                  <a:pt x="0" y="0"/>
                </a:moveTo>
                <a:lnTo>
                  <a:pt x="8042507" y="0"/>
                </a:lnTo>
                <a:lnTo>
                  <a:pt x="1121866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Freeform 26">
            <a:extLst>
              <a:ext uri="{FF2B5EF4-FFF2-40B4-BE49-F238E27FC236}">
                <a16:creationId xmlns:a16="http://schemas.microsoft.com/office/drawing/2014/main" id="{58F1FB8D-1842-4A04-998D-6CF047AB27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420248" y="0"/>
            <a:ext cx="10771752" cy="6858000"/>
          </a:xfrm>
          <a:custGeom>
            <a:avLst/>
            <a:gdLst>
              <a:gd name="connsiteX0" fmla="*/ 0 w 10771752"/>
              <a:gd name="connsiteY0" fmla="*/ 0 h 6858000"/>
              <a:gd name="connsiteX1" fmla="*/ 7595598 w 10771752"/>
              <a:gd name="connsiteY1" fmla="*/ 0 h 6858000"/>
              <a:gd name="connsiteX2" fmla="*/ 10771752 w 10771752"/>
              <a:gd name="connsiteY2" fmla="*/ 6858000 h 6858000"/>
              <a:gd name="connsiteX3" fmla="*/ 0 w 10771752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771752" h="6858000">
                <a:moveTo>
                  <a:pt x="0" y="0"/>
                </a:moveTo>
                <a:lnTo>
                  <a:pt x="7595598" y="0"/>
                </a:lnTo>
                <a:lnTo>
                  <a:pt x="1077175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828C27-3D17-4FF1-9879-290A2699E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996" y="-360218"/>
            <a:ext cx="9475892" cy="1325563"/>
          </a:xfrm>
        </p:spPr>
        <p:txBody>
          <a:bodyPr>
            <a:normAutofit/>
          </a:bodyPr>
          <a:lstStyle/>
          <a:p>
            <a:r>
              <a:rPr lang="en-GB" dirty="0"/>
              <a:t>Breakdown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E58F19-5692-48B5-B2BD-88C46C3029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99933" y="965345"/>
            <a:ext cx="4706395" cy="5149128"/>
          </a:xfrm>
        </p:spPr>
        <p:txBody>
          <a:bodyPr>
            <a:normAutofit lnSpcReduction="10000"/>
          </a:bodyPr>
          <a:lstStyle/>
          <a:p>
            <a:pPr algn="just"/>
            <a:r>
              <a:rPr lang="en-GB" sz="2000" dirty="0"/>
              <a:t>If you require to breakdown the results from the report. For example to see what codes are present in the patients record for them to appear in the results.</a:t>
            </a:r>
          </a:p>
          <a:p>
            <a:pPr algn="just"/>
            <a:r>
              <a:rPr lang="en-GB" sz="2000" dirty="0"/>
              <a:t>Right click the report you want to breakdown and click ‘breakdown results’</a:t>
            </a:r>
          </a:p>
          <a:p>
            <a:pPr algn="just"/>
            <a:r>
              <a:rPr lang="en-GB" sz="2000" dirty="0"/>
              <a:t>Depending on the report the number of breakdown options will change. In this example (high risk) we can breakdown each of the read codes in the reports – open each folder down the left hand side and click coded entries, then tick read code. Do this for all folders then click refresh at the top. </a:t>
            </a:r>
          </a:p>
          <a:p>
            <a:pPr algn="just"/>
            <a:r>
              <a:rPr lang="en-GB" sz="2000" dirty="0"/>
              <a:t>This will breakdown the results to patients and the codes. You can now right click on any group you want to see and choose ‘show patients’</a:t>
            </a:r>
          </a:p>
        </p:txBody>
      </p:sp>
      <p:pic>
        <p:nvPicPr>
          <p:cNvPr id="1026" name="Picture 2" descr="C:\Users\bperr\AppData\Local\Temp\SNAGHTML5ee7b04.PNG">
            <a:extLst>
              <a:ext uri="{FF2B5EF4-FFF2-40B4-BE49-F238E27FC236}">
                <a16:creationId xmlns:a16="http://schemas.microsoft.com/office/drawing/2014/main" id="{D47443DC-E32C-4BB6-8A3C-26FA81BF61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4172" y="125257"/>
            <a:ext cx="987208" cy="2602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8388146C-A5C2-4B9D-8AC5-A07934480B7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1479" y="1325563"/>
            <a:ext cx="1787733" cy="4927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7119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331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TPP – SystmOne </vt:lpstr>
      <vt:lpstr>How to run the HEP C Reports</vt:lpstr>
      <vt:lpstr>Running the Hep C Reports</vt:lpstr>
      <vt:lpstr>Run the ‘At Risk’ patients report</vt:lpstr>
      <vt:lpstr>Breakdown Results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TPP – SystmOne</dc:title>
  <dc:creator>brad perrow</dc:creator>
  <cp:lastModifiedBy>brad perrow</cp:lastModifiedBy>
  <cp:revision>8</cp:revision>
  <dcterms:created xsi:type="dcterms:W3CDTF">2019-04-10T12:44:30Z</dcterms:created>
  <dcterms:modified xsi:type="dcterms:W3CDTF">2020-01-13T15:42:13Z</dcterms:modified>
</cp:coreProperties>
</file>