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7" r:id="rId7"/>
    <p:sldId id="261" r:id="rId8"/>
    <p:sldId id="259" r:id="rId9"/>
    <p:sldId id="260" r:id="rId10"/>
    <p:sldId id="262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C6AEF4-E2A0-48AD-B070-572539163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F7260-69AE-47AD-80B5-0EE0B36A08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CEB30-1D06-4699-9A8E-A4A1E04BADB4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20193-5255-481A-9745-A339F98776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47AF7-F93F-4A87-B0C6-DD1F2E209A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CB6F-E725-4EAB-AE8D-6DDAC017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1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5C4B0-65A8-4FF4-BBAC-32D30C7434D6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65FD-9DB1-495B-818D-59BDEE7E1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096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7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1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2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6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5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8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6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65FD-9DB1-495B-818D-59BDEE7E15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7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2ECD-72C3-4F33-9BC7-848C2E79D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C00D9-B7ED-4C4C-A17F-18CCAA56C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547FD-493B-4FE7-99E1-05D6B087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5E12-C6BD-44DF-9090-BA3D7555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D5F4-1AB7-41FE-BFA4-772A0713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4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BF96-FA4B-47D6-8F63-529047F6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62F69-4A07-4833-B85D-D943C8298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CEA6-51DC-4966-84AA-EADF6E59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F083E-16F7-457D-AB05-758B2293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12EF5-8F08-4CEC-A9C5-C543715F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85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9E9C48-B891-41BE-9D92-B540EC795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BCCB6-03D8-4587-9511-1BE590D53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6DD0A-04B4-4174-892E-627C127D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E7EDA-4C11-4B05-B942-0908BE46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08174-D140-4005-BC8B-A2490F90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2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DC78-B403-4DE9-91F3-225B8058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8FB2-C308-4C30-8AD1-429EA032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7325-01F2-4D41-AD8D-78708CA9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9046-901E-4455-A865-830CE05B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052CD-FBEB-4692-9E16-8614127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9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6EB6-D75A-45E3-8507-44817882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FF566-9DA4-4BE9-A9B5-6B73B1CD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AAB26-727A-4B9E-BDFE-F5B203E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0F993-22A3-46D8-9285-4710DC0A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4126-56FA-49A9-A8F0-79A3B14B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4359-C202-4B22-8F45-0891A8B5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60B38-93B1-471A-A5AC-C1020ECA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6B8E-6272-4F33-8F6B-F8EAB2549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26C6D-7511-4F78-A653-F9DD8B8A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E5AFF-749D-4E64-9FF2-E386622C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A392-CA8B-4EF7-B810-FFB8668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019C-D257-4687-86D7-BBBDD7AB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47511-79D1-4C9B-B28B-A18B074DD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3688C-D3FB-4AFB-BC06-4B4032CA8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36EF3-7FCC-4415-8CB1-1DB7C37B1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0FE04-F76C-40BB-8A39-A3E27C5C4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D4CBC-D693-495F-8E32-7ABBA91A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7584D-1BA2-41E8-9D9F-7B9378BC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0F5FD-FDEA-4452-9822-06FE20C3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53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8F41-824B-4FAC-81A8-DA4A04CB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F57E7-237C-4628-B4E6-A247F195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C91B3-6B50-4D1A-83B6-84AFBDC1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C898D-C8E4-4D6C-8AE9-B7707BA2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1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1B2FC-A50A-454B-A184-E633CE34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FE0CF-DEA0-4AEE-A715-853D3E28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9C350-F854-45DF-B683-5589EEB9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4EA3-9827-4F10-8582-9F41A703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5926E-4C3D-4392-A55C-BECC35E5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67402-B14D-46D6-8E8A-8249E7F0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DA53B-EC60-4949-B430-2CE40AF1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AF7BC-BB0C-4FEB-A83F-0B494830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F3DC0-B1A9-42E1-AE9A-97822EA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1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5726-ACC2-4EB7-92E6-A45E783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40BA6-FBB4-4260-B6CF-0BFDB4627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2DB02-664D-4E4E-BCF3-75B569C68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76482-8220-452E-BDB9-964E6D66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457B-E582-4A75-9625-485525F9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CAA36-FE86-4DA1-9CE7-E7A9B877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17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E2C0A-F124-440E-87B7-B0CB07E3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D97BF-4671-453B-B778-993CB4D4B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67C45-B18B-42F0-AAF9-C8FB07850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E071-6161-4356-BCD6-4BC415A6A064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BC2D-BB0C-4DB0-9BB5-3FBBDC681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1A7A-2DC9-420C-B8B6-A193051A8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DD5E-3F17-4DD3-B84A-1A65ADE476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2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D26D-89D4-480E-825F-C1E214E0B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TPP – SystmOne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2528B-E444-47F3-87BF-1E2A9063B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Hepatitis C –Report Suite</a:t>
            </a:r>
          </a:p>
          <a:p>
            <a:r>
              <a:rPr lang="en-GB" dirty="0"/>
              <a:t>Installation Guide</a:t>
            </a:r>
          </a:p>
        </p:txBody>
      </p:sp>
    </p:spTree>
    <p:extLst>
      <p:ext uri="{BB962C8B-B14F-4D97-AF65-F5344CB8AC3E}">
        <p14:creationId xmlns:p14="http://schemas.microsoft.com/office/powerpoint/2010/main" val="125321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070" y="0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Request access to the Hep 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29" y="1473497"/>
            <a:ext cx="8114818" cy="2322976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Contact your local ODN Hep C lead to discuss taking part in the pilot phase of the programme.</a:t>
            </a:r>
          </a:p>
          <a:p>
            <a:pPr algn="just"/>
            <a:r>
              <a:rPr lang="en-GB" sz="2000" dirty="0"/>
              <a:t>They will need:</a:t>
            </a:r>
          </a:p>
          <a:p>
            <a:pPr lvl="1" algn="just"/>
            <a:r>
              <a:rPr lang="en-GB" sz="1600" dirty="0"/>
              <a:t>Your name</a:t>
            </a:r>
          </a:p>
          <a:p>
            <a:pPr lvl="1" algn="just"/>
            <a:r>
              <a:rPr lang="en-GB" sz="1600" dirty="0"/>
              <a:t>Surgery name</a:t>
            </a:r>
          </a:p>
          <a:p>
            <a:pPr lvl="1" algn="just"/>
            <a:r>
              <a:rPr lang="en-GB" sz="1600" dirty="0"/>
              <a:t>Practice ID</a:t>
            </a:r>
          </a:p>
          <a:p>
            <a:pPr algn="just"/>
            <a:r>
              <a:rPr lang="en-GB" sz="2000" dirty="0"/>
              <a:t>You will receive a reply when your surgery has been added to the group</a:t>
            </a:r>
          </a:p>
        </p:txBody>
      </p:sp>
    </p:spTree>
    <p:extLst>
      <p:ext uri="{BB962C8B-B14F-4D97-AF65-F5344CB8AC3E}">
        <p14:creationId xmlns:p14="http://schemas.microsoft.com/office/powerpoint/2010/main" val="1049489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070" y="0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Accepting access to the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206" y="1473495"/>
            <a:ext cx="6327290" cy="2774413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dirty="0"/>
              <a:t>Once you have the email with access granted</a:t>
            </a:r>
          </a:p>
          <a:p>
            <a:pPr algn="just"/>
            <a:r>
              <a:rPr lang="en-GB" sz="2000" dirty="0"/>
              <a:t>Log in to SystmOne</a:t>
            </a:r>
          </a:p>
          <a:p>
            <a:pPr algn="just"/>
            <a:r>
              <a:rPr lang="en-GB" sz="2000" dirty="0"/>
              <a:t>Navigate to:</a:t>
            </a:r>
          </a:p>
          <a:p>
            <a:pPr lvl="1" algn="just"/>
            <a:r>
              <a:rPr lang="en-GB" sz="1600" dirty="0"/>
              <a:t>Workflow</a:t>
            </a:r>
          </a:p>
          <a:p>
            <a:pPr lvl="1" algn="just"/>
            <a:r>
              <a:rPr lang="en-GB" sz="1600" dirty="0"/>
              <a:t>Task list</a:t>
            </a:r>
          </a:p>
          <a:p>
            <a:pPr algn="just"/>
            <a:r>
              <a:rPr lang="en-GB" sz="2000" dirty="0"/>
              <a:t>You will have a new task inviting you to join the ‘Hep C - Reporting / Template’ organisation group</a:t>
            </a:r>
          </a:p>
          <a:p>
            <a:pPr algn="just"/>
            <a:r>
              <a:rPr lang="en-GB" sz="2000" dirty="0"/>
              <a:t>Right click on the task and click ‘Action’</a:t>
            </a:r>
          </a:p>
        </p:txBody>
      </p:sp>
    </p:spTree>
    <p:extLst>
      <p:ext uri="{BB962C8B-B14F-4D97-AF65-F5344CB8AC3E}">
        <p14:creationId xmlns:p14="http://schemas.microsoft.com/office/powerpoint/2010/main" val="258920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070" y="0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Hep C reporting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954" y="1548732"/>
            <a:ext cx="6434356" cy="2322976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Restart SystmOne</a:t>
            </a:r>
          </a:p>
          <a:p>
            <a:pPr algn="just"/>
            <a:r>
              <a:rPr lang="en-GB" sz="2000" dirty="0"/>
              <a:t>You will now have access to the following:</a:t>
            </a:r>
          </a:p>
          <a:p>
            <a:pPr lvl="1" algn="just"/>
            <a:r>
              <a:rPr lang="en-GB" sz="1600" dirty="0"/>
              <a:t>Hep C reporting folder (clinical reporting)</a:t>
            </a:r>
          </a:p>
          <a:p>
            <a:pPr lvl="1" algn="just"/>
            <a:r>
              <a:rPr lang="en-GB" sz="1600" dirty="0"/>
              <a:t>Hep C Screening template (clinical template)</a:t>
            </a:r>
          </a:p>
          <a:p>
            <a:pPr lvl="1" algn="just"/>
            <a:r>
              <a:rPr lang="en-GB" sz="1600" dirty="0"/>
              <a:t>2x Hep C patient status alerts</a:t>
            </a:r>
          </a:p>
          <a:p>
            <a:pPr lvl="1" algn="just"/>
            <a:r>
              <a:rPr lang="en-GB" sz="1600" dirty="0"/>
              <a:t>Hep C view (setup – data output – view maintenance)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3414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996" y="-360218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Hep 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933" y="965345"/>
            <a:ext cx="4706395" cy="514912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Navigate to:</a:t>
            </a:r>
          </a:p>
          <a:p>
            <a:pPr lvl="1" algn="just"/>
            <a:r>
              <a:rPr lang="en-GB" sz="1600" dirty="0"/>
              <a:t>Reporting</a:t>
            </a:r>
          </a:p>
          <a:p>
            <a:pPr lvl="1" algn="just"/>
            <a:r>
              <a:rPr lang="en-GB" sz="1600" dirty="0"/>
              <a:t>Clinical Reporting</a:t>
            </a:r>
          </a:p>
          <a:p>
            <a:pPr algn="just"/>
            <a:r>
              <a:rPr lang="en-GB" sz="2000" dirty="0"/>
              <a:t>You will then see a folder named:</a:t>
            </a:r>
          </a:p>
          <a:p>
            <a:pPr lvl="1" algn="just"/>
            <a:r>
              <a:rPr lang="en-GB" sz="1600" dirty="0"/>
              <a:t>Hep C Reporting / Template</a:t>
            </a:r>
          </a:p>
          <a:p>
            <a:pPr lvl="1" algn="just"/>
            <a:r>
              <a:rPr lang="en-GB" sz="1600" dirty="0"/>
              <a:t>Hep C Reporting</a:t>
            </a:r>
          </a:p>
          <a:p>
            <a:pPr marL="0" indent="0" algn="just">
              <a:buNone/>
            </a:pPr>
            <a:r>
              <a:rPr lang="en-GB" sz="2000" dirty="0"/>
              <a:t>This means you now have access to the full Hep C reporting suite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BE26F-70A2-440F-8D22-325ABC2E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015" y="605307"/>
            <a:ext cx="2680865" cy="37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1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996" y="-360218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Hep C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933" y="965345"/>
            <a:ext cx="4706395" cy="514912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Navigate to:</a:t>
            </a:r>
          </a:p>
          <a:p>
            <a:pPr lvl="1" algn="just"/>
            <a:r>
              <a:rPr lang="en-GB" sz="1600" dirty="0"/>
              <a:t>Setup</a:t>
            </a:r>
          </a:p>
          <a:p>
            <a:pPr lvl="1" algn="just"/>
            <a:r>
              <a:rPr lang="en-GB" sz="1600" dirty="0"/>
              <a:t>Data Entry</a:t>
            </a:r>
          </a:p>
          <a:p>
            <a:pPr lvl="1" algn="just"/>
            <a:r>
              <a:rPr lang="en-GB" sz="1600" dirty="0"/>
              <a:t>New Template Maintenance</a:t>
            </a:r>
          </a:p>
          <a:p>
            <a:pPr algn="just"/>
            <a:r>
              <a:rPr lang="en-GB" sz="2000" dirty="0"/>
              <a:t>You will then see a folder named:</a:t>
            </a:r>
          </a:p>
          <a:p>
            <a:pPr lvl="1" algn="just"/>
            <a:r>
              <a:rPr lang="en-GB" sz="1600" dirty="0"/>
              <a:t>Hep C Screening</a:t>
            </a:r>
          </a:p>
          <a:p>
            <a:pPr marL="0" indent="0" algn="just">
              <a:buNone/>
            </a:pPr>
            <a:r>
              <a:rPr lang="en-GB" sz="2000" dirty="0"/>
              <a:t>In here you will be able to see the clinical template. To make it easier to use it is recommended that you add it to your surgeries clinical tree.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973CE-96C3-4F28-83A3-C3F22697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996" y="247918"/>
            <a:ext cx="3797412" cy="40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996" y="-360218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Add Hep C Template to the clinical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933" y="965345"/>
            <a:ext cx="5048527" cy="514912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Navigate to:</a:t>
            </a:r>
          </a:p>
          <a:p>
            <a:pPr lvl="1" algn="just"/>
            <a:r>
              <a:rPr lang="en-GB" sz="1600" dirty="0"/>
              <a:t>Setup</a:t>
            </a:r>
          </a:p>
          <a:p>
            <a:pPr lvl="1" algn="just"/>
            <a:r>
              <a:rPr lang="en-GB" sz="1600" dirty="0"/>
              <a:t>Users &amp; Policy</a:t>
            </a:r>
          </a:p>
          <a:p>
            <a:pPr lvl="1" algn="just"/>
            <a:r>
              <a:rPr lang="en-GB" sz="1600" dirty="0"/>
              <a:t>Organisation Preferences</a:t>
            </a:r>
          </a:p>
          <a:p>
            <a:pPr algn="just"/>
            <a:r>
              <a:rPr lang="en-GB" sz="2000" dirty="0"/>
              <a:t>In organisation preferences navigate to:</a:t>
            </a:r>
          </a:p>
          <a:p>
            <a:pPr lvl="1" algn="just"/>
            <a:r>
              <a:rPr lang="en-GB" sz="1200" dirty="0"/>
              <a:t>Clinical policy</a:t>
            </a:r>
          </a:p>
          <a:p>
            <a:pPr lvl="1" algn="just"/>
            <a:r>
              <a:rPr lang="en-GB" sz="1200" dirty="0"/>
              <a:t>Tree Configuration</a:t>
            </a:r>
          </a:p>
          <a:p>
            <a:pPr marL="0" indent="0" algn="just">
              <a:buNone/>
            </a:pPr>
            <a:r>
              <a:rPr lang="en-GB" sz="2000" dirty="0"/>
              <a:t>In here you will see the tree that has been configured for your practice.</a:t>
            </a:r>
          </a:p>
          <a:p>
            <a:pPr algn="just"/>
            <a:r>
              <a:rPr lang="en-GB" sz="2000" dirty="0"/>
              <a:t>Select the correct tree and press amend tree</a:t>
            </a:r>
          </a:p>
          <a:p>
            <a:pPr algn="just"/>
            <a:r>
              <a:rPr lang="en-GB" sz="2000" dirty="0"/>
              <a:t>Search for ‘Hep C’ on the right hand side</a:t>
            </a:r>
          </a:p>
          <a:p>
            <a:pPr algn="just"/>
            <a:r>
              <a:rPr lang="en-GB" sz="2000" dirty="0"/>
              <a:t>Then double click ‘Hepatitis C screening initiative’ to move it to the clinical tree on the left hand side</a:t>
            </a:r>
          </a:p>
          <a:p>
            <a:pPr algn="just"/>
            <a:r>
              <a:rPr lang="en-GB" sz="2000" dirty="0"/>
              <a:t>Press ok on both windows to save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DB3D1-B913-4A68-A0FC-9B180E33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20" y="619178"/>
            <a:ext cx="3432904" cy="280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77959-8B94-4A1E-8856-E7C10B9F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920" y="3829366"/>
            <a:ext cx="3367294" cy="2710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C6750-6573-45C8-BC62-4FCAF9880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6" y="4193105"/>
            <a:ext cx="3383993" cy="26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4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996" y="-360218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Hep C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933" y="965345"/>
            <a:ext cx="4706395" cy="514912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Navigate to:</a:t>
            </a:r>
          </a:p>
          <a:p>
            <a:pPr lvl="1" algn="just"/>
            <a:r>
              <a:rPr lang="en-GB" sz="1600" dirty="0"/>
              <a:t>Setup</a:t>
            </a:r>
          </a:p>
          <a:p>
            <a:pPr lvl="1" algn="just"/>
            <a:r>
              <a:rPr lang="en-GB" sz="1600" dirty="0"/>
              <a:t>Data Output</a:t>
            </a:r>
          </a:p>
          <a:p>
            <a:pPr lvl="1" algn="just"/>
            <a:r>
              <a:rPr lang="en-GB" sz="1600" dirty="0"/>
              <a:t>View maintenance	</a:t>
            </a:r>
          </a:p>
          <a:p>
            <a:pPr algn="just"/>
            <a:r>
              <a:rPr lang="en-GB" sz="2000" dirty="0"/>
              <a:t>You will then see a view called ‘Hep C’</a:t>
            </a:r>
          </a:p>
          <a:p>
            <a:pPr marL="0" indent="0" algn="just">
              <a:buNone/>
            </a:pPr>
            <a:r>
              <a:rPr lang="en-GB" sz="2000" dirty="0"/>
              <a:t>If the tick in active is not there please add, this is the view that is used in the clinical template and will be missing without this ticked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9E8AD-EC44-413F-9856-E2D90162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515" y="170644"/>
            <a:ext cx="3827929" cy="3128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04AFBD-2135-4A91-A8A1-D78BAD260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60" y="4339198"/>
            <a:ext cx="4908997" cy="3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8C27-3D17-4FF1-9879-290A269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996" y="-360218"/>
            <a:ext cx="9475892" cy="1325563"/>
          </a:xfrm>
        </p:spPr>
        <p:txBody>
          <a:bodyPr>
            <a:normAutofit/>
          </a:bodyPr>
          <a:lstStyle/>
          <a:p>
            <a:r>
              <a:rPr lang="en-GB" dirty="0"/>
              <a:t>Hep C Patient Status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8F19-5692-48B5-B2BD-88C46C30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933" y="965345"/>
            <a:ext cx="4706395" cy="514912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Navigate to:</a:t>
            </a:r>
          </a:p>
          <a:p>
            <a:pPr lvl="1" algn="just"/>
            <a:r>
              <a:rPr lang="en-GB" sz="1600" dirty="0"/>
              <a:t>Setup</a:t>
            </a:r>
          </a:p>
          <a:p>
            <a:pPr lvl="1" algn="just"/>
            <a:r>
              <a:rPr lang="en-GB" sz="1600" dirty="0"/>
              <a:t>Data Output</a:t>
            </a:r>
          </a:p>
          <a:p>
            <a:pPr lvl="1" algn="just"/>
            <a:r>
              <a:rPr lang="en-GB" sz="1600" dirty="0"/>
              <a:t>Patient status Alerts</a:t>
            </a:r>
          </a:p>
          <a:p>
            <a:pPr algn="just"/>
            <a:r>
              <a:rPr lang="en-GB" sz="2000" dirty="0"/>
              <a:t>You will then see 2 status alerts</a:t>
            </a:r>
          </a:p>
          <a:p>
            <a:pPr lvl="1" algn="just"/>
            <a:r>
              <a:rPr lang="en-GB" sz="1600" dirty="0"/>
              <a:t>Hep C +</a:t>
            </a:r>
            <a:r>
              <a:rPr lang="en-GB" sz="1600" dirty="0" err="1"/>
              <a:t>ve</a:t>
            </a:r>
            <a:r>
              <a:rPr lang="en-GB" sz="1600" dirty="0"/>
              <a:t> No screening offered</a:t>
            </a:r>
          </a:p>
          <a:p>
            <a:pPr lvl="1" algn="just"/>
            <a:r>
              <a:rPr lang="en-GB" sz="1600" dirty="0"/>
              <a:t>High Risk – No screening offered</a:t>
            </a:r>
          </a:p>
          <a:p>
            <a:pPr marL="0" indent="0" algn="just">
              <a:buNone/>
            </a:pPr>
            <a:r>
              <a:rPr lang="en-GB" sz="2000" dirty="0"/>
              <a:t>If you do not want to use these at your surgery you can untick the ‘enabled’ box next to them to turn them off at your surgery.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38E2C-A8B8-4766-9069-751275B9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318" y="885422"/>
            <a:ext cx="3670472" cy="2959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8324B-8F42-4250-84F1-83CCA6788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45" y="4478301"/>
            <a:ext cx="7987047" cy="1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9920fcc9-9f43-4d43-9e3e-b98a219cfd55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E5985EC878B44B3CD6A87E472038C" ma:contentTypeVersion="13" ma:contentTypeDescription="Create a new document." ma:contentTypeScope="" ma:versionID="56e0f4cf23e39f9082031636a6f5314c">
  <xsd:schema xmlns:xsd="http://www.w3.org/2001/XMLSchema" xmlns:xs="http://www.w3.org/2001/XMLSchema" xmlns:p="http://schemas.microsoft.com/office/2006/metadata/properties" xmlns:ns3="fdc05c47-9433-42be-b1a7-e2db2fb04842" xmlns:ns4="ce9466a3-6c78-4e10-8a08-2ab20d2dc2f8" targetNamespace="http://schemas.microsoft.com/office/2006/metadata/properties" ma:root="true" ma:fieldsID="d07ea53c50cb50a8a1c6b226589ed3f0" ns3:_="" ns4:_="">
    <xsd:import namespace="fdc05c47-9433-42be-b1a7-e2db2fb04842"/>
    <xsd:import namespace="ce9466a3-6c78-4e10-8a08-2ab20d2dc2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05c47-9433-42be-b1a7-e2db2fb04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466a3-6c78-4e10-8a08-2ab20d2dc2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48C3E9-3570-423C-9E2A-6F5CDA73CC2B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DE9897F1-B6B2-48EE-A25D-9347E1250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c05c47-9433-42be-b1a7-e2db2fb04842"/>
    <ds:schemaRef ds:uri="ce9466a3-6c78-4e10-8a08-2ab20d2dc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D2B4FD-B335-470C-A848-1A7DF5F4897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52F6D15-2F06-48D5-9987-69DF8642459A}">
  <ds:schemaRefs>
    <ds:schemaRef ds:uri="http://schemas.microsoft.com/office/2006/documentManagement/types"/>
    <ds:schemaRef ds:uri="ce9466a3-6c78-4e10-8a08-2ab20d2dc2f8"/>
    <ds:schemaRef ds:uri="http://purl.org/dc/terms/"/>
    <ds:schemaRef ds:uri="http://schemas.openxmlformats.org/package/2006/metadata/core-properties"/>
    <ds:schemaRef ds:uri="fdc05c47-9433-42be-b1a7-e2db2fb0484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428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TPP – SystmOne </vt:lpstr>
      <vt:lpstr>Request access to the Hep C reports</vt:lpstr>
      <vt:lpstr>Accepting access to the group</vt:lpstr>
      <vt:lpstr>Hep C reporting suite</vt:lpstr>
      <vt:lpstr>Hep C reports</vt:lpstr>
      <vt:lpstr>Hep C Template</vt:lpstr>
      <vt:lpstr>Add Hep C Template to the clinical tree</vt:lpstr>
      <vt:lpstr>Hep C View</vt:lpstr>
      <vt:lpstr>Hep C Patient Status Alerts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TPP – SystmOne</dc:title>
  <dc:creator>brad perrow</dc:creator>
  <cp:lastModifiedBy>Murgatroyd, David</cp:lastModifiedBy>
  <cp:revision>15</cp:revision>
  <dcterms:created xsi:type="dcterms:W3CDTF">2019-04-10T12:44:30Z</dcterms:created>
  <dcterms:modified xsi:type="dcterms:W3CDTF">2020-01-24T09:26:19Z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8f2af75d-b660-4746-9ea9-b1a51c3d4237</vt:lpwstr>
  </property>
  <property fmtid="{D5CDD505-2E9C-101B-9397-08002B2CF9AE}" pid="3" name="bjSaver">
    <vt:lpwstr>XDCBbKGgPgIgYytJGELkvCanvHBUoUqu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5" name="bjDocumentLabelXML-0">
    <vt:lpwstr>ames.com/2008/01/sie/internal/label"&gt;&lt;element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7" name="ContentTypeId">
    <vt:lpwstr>0x010100DD9E5985EC878B44B3CD6A87E472038C</vt:lpwstr>
  </property>
  <property fmtid="{D5CDD505-2E9C-101B-9397-08002B2CF9AE}" pid="8" name="_AdHocReviewCycleID">
    <vt:i4>-1694958102</vt:i4>
  </property>
  <property fmtid="{D5CDD505-2E9C-101B-9397-08002B2CF9AE}" pid="9" name="_NewReviewCycle">
    <vt:lpwstr/>
  </property>
  <property fmtid="{D5CDD505-2E9C-101B-9397-08002B2CF9AE}" pid="10" name="_EmailSubject">
    <vt:lpwstr>Populated Screenshots </vt:lpwstr>
  </property>
  <property fmtid="{D5CDD505-2E9C-101B-9397-08002B2CF9AE}" pid="11" name="_AuthorEmail">
    <vt:lpwstr>david.murgatroyd@merck.com</vt:lpwstr>
  </property>
  <property fmtid="{D5CDD505-2E9C-101B-9397-08002B2CF9AE}" pid="12" name="_AuthorEmailDisplayName">
    <vt:lpwstr>Murgatroyd, David</vt:lpwstr>
  </property>
</Properties>
</file>